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Te-aştept Isuse, privind la ceruri</a:t>
            </a:r>
            <a:br/>
            <a:r>
              <a:t>Să văd dacă Tu vii…</a:t>
            </a:r>
            <a:br/>
            <a:r>
              <a:t>În orice seară eu Te chem iară</a:t>
            </a:r>
            <a:br/>
            <a:r>
              <a:t>Pentru a mă pregăti.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/: Tu eşti aproape, poate la noapte</a:t>
            </a:r>
            <a:br/>
            <a:r>
              <a:t>S-ar întâmpla să vii…</a:t>
            </a:r>
            <a:br/>
            <a:r>
              <a:t>Haina-i curată, nu e pătată</a:t>
            </a:r>
            <a:br/>
            <a:r>
              <a:t>De-acuma poţi să vii. :/ ×2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Tu eşti aproape, poate la noapte</a:t>
            </a:r>
            <a:br/>
            <a:r>
              <a:t>S-ar întâmpla să vii…</a:t>
            </a:r>
            <a:br/>
            <a:r>
              <a:t>Haina-i pătată, nu e curată</a:t>
            </a:r>
            <a:br/>
            <a:r>
              <a:t>Ce fac eu dacă vii?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Aştept şi ziua şi-mi este teamă</a:t>
            </a:r>
            <a:br/>
            <a:r>
              <a:t>Că Tu vei apărea.</a:t>
            </a:r>
            <a:br/>
            <a:r>
              <a:t>Tu dă-mi putere să n-am durere</a:t>
            </a:r>
            <a:br/>
            <a:r>
              <a:t>Ca să mă pot lupta.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Tu eşti aproape, poate la noapte</a:t>
            </a:r>
            <a:br/>
            <a:r>
              <a:t>S-ar întâmpla să vii…</a:t>
            </a:r>
            <a:br/>
            <a:r>
              <a:t>Haina-i pătată, nu e curată</a:t>
            </a:r>
            <a:br/>
            <a:r>
              <a:t>Ce fac eu dacă vii?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Al Tău sfânt sânge şi-acuma curge,</a:t>
            </a:r>
            <a:br/>
            <a:r>
              <a:t>El poate a mă spăla.</a:t>
            </a:r>
            <a:br/>
            <a:r>
              <a:t>De orice vină, de orice tină</a:t>
            </a:r>
            <a:br/>
            <a:r>
              <a:t>Tu iar mă poţi ierta.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Tu eşti aproape, poate la noapte</a:t>
            </a:r>
            <a:br/>
            <a:r>
              <a:t>S-ar întâmpla să vii…</a:t>
            </a:r>
            <a:br/>
            <a:r>
              <a:t>Haina-i pătată, nu e curată</a:t>
            </a:r>
            <a:br/>
            <a:r>
              <a:t>Ce fac eu dacă vii?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 dimineaţa dispare ceaţa</a:t>
            </a:r>
            <a:br/>
            <a:r>
              <a:t>Deodată am tresărit.</a:t>
            </a:r>
            <a:br/>
            <a:r>
              <a:t>Mă scol degrabă, privesc afară</a:t>
            </a:r>
            <a:br/>
            <a:r>
              <a:t>Să văd dac-ai venit.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Tu eşti aproape, poate la noapte</a:t>
            </a:r>
            <a:br/>
            <a:r>
              <a:t>S-ar întâmpla să vii…</a:t>
            </a:r>
            <a:br/>
            <a:r>
              <a:t>Haina-i pătată, nu e curată</a:t>
            </a:r>
            <a:br/>
            <a:r>
              <a:t>Ce fac eu dacă vii?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Ca orişicare în aşteptare</a:t>
            </a:r>
            <a:br/>
            <a:r>
              <a:t>De-acuma stau mereu;</a:t>
            </a:r>
            <a:br/>
            <a:r>
              <a:t>Viaţa mea toată este predată</a:t>
            </a:r>
            <a:br/>
            <a:r>
              <a:t>De-acuma sunt al Tău.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